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B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8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55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14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91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05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01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5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2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5C0F-42A2-4D6B-9267-338DA6E22D7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A21F-6E81-4C87-BEC8-98B268F90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34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90"/>
            <a:ext cx="9160973" cy="62103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4699" y="331724"/>
            <a:ext cx="2233420" cy="430887"/>
          </a:xfrm>
          <a:custGeom>
            <a:avLst/>
            <a:gdLst>
              <a:gd name="connsiteX0" fmla="*/ 0 w 2172462"/>
              <a:gd name="connsiteY0" fmla="*/ 0 h 369332"/>
              <a:gd name="connsiteX1" fmla="*/ 2172462 w 2172462"/>
              <a:gd name="connsiteY1" fmla="*/ 0 h 369332"/>
              <a:gd name="connsiteX2" fmla="*/ 2172462 w 2172462"/>
              <a:gd name="connsiteY2" fmla="*/ 369332 h 369332"/>
              <a:gd name="connsiteX3" fmla="*/ 0 w 2172462"/>
              <a:gd name="connsiteY3" fmla="*/ 369332 h 369332"/>
              <a:gd name="connsiteX4" fmla="*/ 0 w 2172462"/>
              <a:gd name="connsiteY4" fmla="*/ 0 h 369332"/>
              <a:gd name="connsiteX0" fmla="*/ 0 w 2181171"/>
              <a:gd name="connsiteY0" fmla="*/ 95794 h 465126"/>
              <a:gd name="connsiteX1" fmla="*/ 2181171 w 2181171"/>
              <a:gd name="connsiteY1" fmla="*/ 0 h 465126"/>
              <a:gd name="connsiteX2" fmla="*/ 2172462 w 2181171"/>
              <a:gd name="connsiteY2" fmla="*/ 465126 h 465126"/>
              <a:gd name="connsiteX3" fmla="*/ 0 w 2181171"/>
              <a:gd name="connsiteY3" fmla="*/ 465126 h 465126"/>
              <a:gd name="connsiteX4" fmla="*/ 0 w 2181171"/>
              <a:gd name="connsiteY4" fmla="*/ 95794 h 465126"/>
              <a:gd name="connsiteX0" fmla="*/ 0 w 2189879"/>
              <a:gd name="connsiteY0" fmla="*/ 43542 h 465126"/>
              <a:gd name="connsiteX1" fmla="*/ 2189879 w 2189879"/>
              <a:gd name="connsiteY1" fmla="*/ 0 h 465126"/>
              <a:gd name="connsiteX2" fmla="*/ 2181170 w 2189879"/>
              <a:gd name="connsiteY2" fmla="*/ 465126 h 465126"/>
              <a:gd name="connsiteX3" fmla="*/ 8708 w 2189879"/>
              <a:gd name="connsiteY3" fmla="*/ 465126 h 465126"/>
              <a:gd name="connsiteX4" fmla="*/ 0 w 2189879"/>
              <a:gd name="connsiteY4" fmla="*/ 43542 h 4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879" h="465126">
                <a:moveTo>
                  <a:pt x="0" y="43542"/>
                </a:moveTo>
                <a:lnTo>
                  <a:pt x="2189879" y="0"/>
                </a:lnTo>
                <a:lnTo>
                  <a:pt x="2181170" y="465126"/>
                </a:lnTo>
                <a:lnTo>
                  <a:pt x="8708" y="465126"/>
                </a:lnTo>
                <a:lnTo>
                  <a:pt x="0" y="4354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en-US" altLang="ja-JP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HGP創英角ﾎﾟｯﾌﾟ体" panose="040B0A00000000000000" pitchFamily="50" charset="-128"/>
              </a:rPr>
              <a:t>Sorteio</a:t>
            </a:r>
            <a:r>
              <a:rPr kumimoji="1" lang="en-US" altLang="ja-JP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HGP創英角ﾎﾟｯﾌﾟ体" panose="040B0A00000000000000" pitchFamily="50" charset="-128"/>
              </a:rPr>
              <a:t> da </a:t>
            </a:r>
            <a:r>
              <a:rPr kumimoji="1" lang="en-US" altLang="ja-JP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HGP創英角ﾎﾟｯﾌﾟ体" panose="040B0A00000000000000" pitchFamily="50" charset="-128"/>
              </a:rPr>
              <a:t>sorte</a:t>
            </a:r>
            <a:endParaRPr kumimoji="1" lang="ja-JP" alt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779" y="838893"/>
            <a:ext cx="2748716" cy="584775"/>
          </a:xfrm>
          <a:custGeom>
            <a:avLst/>
            <a:gdLst>
              <a:gd name="connsiteX0" fmla="*/ 0 w 2326279"/>
              <a:gd name="connsiteY0" fmla="*/ 0 h 369332"/>
              <a:gd name="connsiteX1" fmla="*/ 2326279 w 2326279"/>
              <a:gd name="connsiteY1" fmla="*/ 0 h 369332"/>
              <a:gd name="connsiteX2" fmla="*/ 2326279 w 2326279"/>
              <a:gd name="connsiteY2" fmla="*/ 369332 h 369332"/>
              <a:gd name="connsiteX3" fmla="*/ 0 w 2326279"/>
              <a:gd name="connsiteY3" fmla="*/ 369332 h 369332"/>
              <a:gd name="connsiteX4" fmla="*/ 0 w 2326279"/>
              <a:gd name="connsiteY4" fmla="*/ 0 h 369332"/>
              <a:gd name="connsiteX0" fmla="*/ 0 w 2369821"/>
              <a:gd name="connsiteY0" fmla="*/ 52252 h 421584"/>
              <a:gd name="connsiteX1" fmla="*/ 2369821 w 2369821"/>
              <a:gd name="connsiteY1" fmla="*/ 0 h 421584"/>
              <a:gd name="connsiteX2" fmla="*/ 2326279 w 2369821"/>
              <a:gd name="connsiteY2" fmla="*/ 421584 h 421584"/>
              <a:gd name="connsiteX3" fmla="*/ 0 w 2369821"/>
              <a:gd name="connsiteY3" fmla="*/ 421584 h 421584"/>
              <a:gd name="connsiteX4" fmla="*/ 0 w 2369821"/>
              <a:gd name="connsiteY4" fmla="*/ 52252 h 421584"/>
              <a:gd name="connsiteX0" fmla="*/ 8709 w 2369821"/>
              <a:gd name="connsiteY0" fmla="*/ 1 h 421584"/>
              <a:gd name="connsiteX1" fmla="*/ 2369821 w 2369821"/>
              <a:gd name="connsiteY1" fmla="*/ 0 h 421584"/>
              <a:gd name="connsiteX2" fmla="*/ 2326279 w 2369821"/>
              <a:gd name="connsiteY2" fmla="*/ 421584 h 421584"/>
              <a:gd name="connsiteX3" fmla="*/ 0 w 2369821"/>
              <a:gd name="connsiteY3" fmla="*/ 421584 h 421584"/>
              <a:gd name="connsiteX4" fmla="*/ 8709 w 2369821"/>
              <a:gd name="connsiteY4" fmla="*/ 1 h 421584"/>
              <a:gd name="connsiteX0" fmla="*/ 8709 w 2369821"/>
              <a:gd name="connsiteY0" fmla="*/ 0 h 465126"/>
              <a:gd name="connsiteX1" fmla="*/ 2369821 w 2369821"/>
              <a:gd name="connsiteY1" fmla="*/ 43542 h 465126"/>
              <a:gd name="connsiteX2" fmla="*/ 2326279 w 2369821"/>
              <a:gd name="connsiteY2" fmla="*/ 465126 h 465126"/>
              <a:gd name="connsiteX3" fmla="*/ 0 w 2369821"/>
              <a:gd name="connsiteY3" fmla="*/ 465126 h 465126"/>
              <a:gd name="connsiteX4" fmla="*/ 8709 w 2369821"/>
              <a:gd name="connsiteY4" fmla="*/ 0 h 465126"/>
              <a:gd name="connsiteX0" fmla="*/ 1 w 2361113"/>
              <a:gd name="connsiteY0" fmla="*/ 0 h 465126"/>
              <a:gd name="connsiteX1" fmla="*/ 2361113 w 2361113"/>
              <a:gd name="connsiteY1" fmla="*/ 43542 h 465126"/>
              <a:gd name="connsiteX2" fmla="*/ 2317571 w 2361113"/>
              <a:gd name="connsiteY2" fmla="*/ 465126 h 465126"/>
              <a:gd name="connsiteX3" fmla="*/ 0 w 2361113"/>
              <a:gd name="connsiteY3" fmla="*/ 447709 h 465126"/>
              <a:gd name="connsiteX4" fmla="*/ 1 w 2361113"/>
              <a:gd name="connsiteY4" fmla="*/ 0 h 465126"/>
              <a:gd name="connsiteX0" fmla="*/ 1 w 2361113"/>
              <a:gd name="connsiteY0" fmla="*/ 0 h 621880"/>
              <a:gd name="connsiteX1" fmla="*/ 2361113 w 2361113"/>
              <a:gd name="connsiteY1" fmla="*/ 43542 h 621880"/>
              <a:gd name="connsiteX2" fmla="*/ 2160817 w 2361113"/>
              <a:gd name="connsiteY2" fmla="*/ 621880 h 621880"/>
              <a:gd name="connsiteX3" fmla="*/ 0 w 2361113"/>
              <a:gd name="connsiteY3" fmla="*/ 447709 h 621880"/>
              <a:gd name="connsiteX4" fmla="*/ 1 w 2361113"/>
              <a:gd name="connsiteY4" fmla="*/ 0 h 621880"/>
              <a:gd name="connsiteX0" fmla="*/ 0 w 2361112"/>
              <a:gd name="connsiteY0" fmla="*/ 0 h 621880"/>
              <a:gd name="connsiteX1" fmla="*/ 2361112 w 2361112"/>
              <a:gd name="connsiteY1" fmla="*/ 43542 h 621880"/>
              <a:gd name="connsiteX2" fmla="*/ 2160816 w 2361112"/>
              <a:gd name="connsiteY2" fmla="*/ 621880 h 621880"/>
              <a:gd name="connsiteX3" fmla="*/ 11458 w 2361112"/>
              <a:gd name="connsiteY3" fmla="*/ 595887 h 621880"/>
              <a:gd name="connsiteX4" fmla="*/ 0 w 2361112"/>
              <a:gd name="connsiteY4" fmla="*/ 0 h 621880"/>
              <a:gd name="connsiteX0" fmla="*/ 0 w 2160816"/>
              <a:gd name="connsiteY0" fmla="*/ 0 h 621880"/>
              <a:gd name="connsiteX1" fmla="*/ 2046011 w 2160816"/>
              <a:gd name="connsiteY1" fmla="*/ 34281 h 621880"/>
              <a:gd name="connsiteX2" fmla="*/ 2160816 w 2160816"/>
              <a:gd name="connsiteY2" fmla="*/ 621880 h 621880"/>
              <a:gd name="connsiteX3" fmla="*/ 11458 w 2160816"/>
              <a:gd name="connsiteY3" fmla="*/ 595887 h 621880"/>
              <a:gd name="connsiteX4" fmla="*/ 0 w 2160816"/>
              <a:gd name="connsiteY4" fmla="*/ 0 h 621880"/>
              <a:gd name="connsiteX0" fmla="*/ 0 w 2046011"/>
              <a:gd name="connsiteY0" fmla="*/ 0 h 595887"/>
              <a:gd name="connsiteX1" fmla="*/ 2046011 w 2046011"/>
              <a:gd name="connsiteY1" fmla="*/ 34281 h 595887"/>
              <a:gd name="connsiteX2" fmla="*/ 1937380 w 2046011"/>
              <a:gd name="connsiteY2" fmla="*/ 594096 h 595887"/>
              <a:gd name="connsiteX3" fmla="*/ 11458 w 2046011"/>
              <a:gd name="connsiteY3" fmla="*/ 595887 h 595887"/>
              <a:gd name="connsiteX4" fmla="*/ 0 w 2046011"/>
              <a:gd name="connsiteY4" fmla="*/ 0 h 595887"/>
              <a:gd name="connsiteX0" fmla="*/ 0 w 1937380"/>
              <a:gd name="connsiteY0" fmla="*/ 0 h 595887"/>
              <a:gd name="connsiteX1" fmla="*/ 1843455 w 1937380"/>
              <a:gd name="connsiteY1" fmla="*/ 7659 h 595887"/>
              <a:gd name="connsiteX2" fmla="*/ 1937380 w 1937380"/>
              <a:gd name="connsiteY2" fmla="*/ 594096 h 595887"/>
              <a:gd name="connsiteX3" fmla="*/ 11458 w 1937380"/>
              <a:gd name="connsiteY3" fmla="*/ 595887 h 595887"/>
              <a:gd name="connsiteX4" fmla="*/ 0 w 1937380"/>
              <a:gd name="connsiteY4" fmla="*/ 0 h 595887"/>
              <a:gd name="connsiteX0" fmla="*/ 0 w 1937380"/>
              <a:gd name="connsiteY0" fmla="*/ 0 h 595887"/>
              <a:gd name="connsiteX1" fmla="*/ 1751384 w 1937380"/>
              <a:gd name="connsiteY1" fmla="*/ 16533 h 595887"/>
              <a:gd name="connsiteX2" fmla="*/ 1937380 w 1937380"/>
              <a:gd name="connsiteY2" fmla="*/ 594096 h 595887"/>
              <a:gd name="connsiteX3" fmla="*/ 11458 w 1937380"/>
              <a:gd name="connsiteY3" fmla="*/ 595887 h 595887"/>
              <a:gd name="connsiteX4" fmla="*/ 0 w 1937380"/>
              <a:gd name="connsiteY4" fmla="*/ 0 h 59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380" h="595887">
                <a:moveTo>
                  <a:pt x="0" y="0"/>
                </a:moveTo>
                <a:lnTo>
                  <a:pt x="1751384" y="16533"/>
                </a:lnTo>
                <a:lnTo>
                  <a:pt x="1937380" y="594096"/>
                </a:lnTo>
                <a:lnTo>
                  <a:pt x="11458" y="595887"/>
                </a:lnTo>
                <a:cubicBezTo>
                  <a:pt x="11458" y="446651"/>
                  <a:pt x="0" y="149236"/>
                  <a:pt x="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kumimoji="1" lang="pt-BR" altLang="ja-JP" sz="1600" spc="-130" dirty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A cada compra de 1000 ienes, é possível participar de um sorteio.</a:t>
            </a:r>
            <a:endParaRPr kumimoji="1" lang="ja-JP" altLang="en-US" sz="1600" spc="-130" dirty="0">
              <a:solidFill>
                <a:schemeClr val="bg1"/>
              </a:solidFill>
              <a:latin typeface="Comic Sans MS" panose="030F0702030302020204" pitchFamily="66" charset="0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496" y="2406549"/>
            <a:ext cx="2129008" cy="800219"/>
          </a:xfrm>
          <a:custGeom>
            <a:avLst/>
            <a:gdLst>
              <a:gd name="connsiteX0" fmla="*/ 0 w 2172462"/>
              <a:gd name="connsiteY0" fmla="*/ 0 h 369332"/>
              <a:gd name="connsiteX1" fmla="*/ 2172462 w 2172462"/>
              <a:gd name="connsiteY1" fmla="*/ 0 h 369332"/>
              <a:gd name="connsiteX2" fmla="*/ 2172462 w 2172462"/>
              <a:gd name="connsiteY2" fmla="*/ 369332 h 369332"/>
              <a:gd name="connsiteX3" fmla="*/ 0 w 2172462"/>
              <a:gd name="connsiteY3" fmla="*/ 369332 h 369332"/>
              <a:gd name="connsiteX4" fmla="*/ 0 w 2172462"/>
              <a:gd name="connsiteY4" fmla="*/ 0 h 369332"/>
              <a:gd name="connsiteX0" fmla="*/ 0 w 2181171"/>
              <a:gd name="connsiteY0" fmla="*/ 95794 h 465126"/>
              <a:gd name="connsiteX1" fmla="*/ 2181171 w 2181171"/>
              <a:gd name="connsiteY1" fmla="*/ 0 h 465126"/>
              <a:gd name="connsiteX2" fmla="*/ 2172462 w 2181171"/>
              <a:gd name="connsiteY2" fmla="*/ 465126 h 465126"/>
              <a:gd name="connsiteX3" fmla="*/ 0 w 2181171"/>
              <a:gd name="connsiteY3" fmla="*/ 465126 h 465126"/>
              <a:gd name="connsiteX4" fmla="*/ 0 w 2181171"/>
              <a:gd name="connsiteY4" fmla="*/ 95794 h 465126"/>
              <a:gd name="connsiteX0" fmla="*/ 0 w 2189879"/>
              <a:gd name="connsiteY0" fmla="*/ 43542 h 465126"/>
              <a:gd name="connsiteX1" fmla="*/ 2189879 w 2189879"/>
              <a:gd name="connsiteY1" fmla="*/ 0 h 465126"/>
              <a:gd name="connsiteX2" fmla="*/ 2181170 w 2189879"/>
              <a:gd name="connsiteY2" fmla="*/ 465126 h 465126"/>
              <a:gd name="connsiteX3" fmla="*/ 8708 w 2189879"/>
              <a:gd name="connsiteY3" fmla="*/ 465126 h 465126"/>
              <a:gd name="connsiteX4" fmla="*/ 0 w 2189879"/>
              <a:gd name="connsiteY4" fmla="*/ 43542 h 465126"/>
              <a:gd name="connsiteX0" fmla="*/ 0 w 2181170"/>
              <a:gd name="connsiteY0" fmla="*/ 438366 h 859950"/>
              <a:gd name="connsiteX1" fmla="*/ 2083045 w 2181170"/>
              <a:gd name="connsiteY1" fmla="*/ 0 h 859950"/>
              <a:gd name="connsiteX2" fmla="*/ 2181170 w 2181170"/>
              <a:gd name="connsiteY2" fmla="*/ 859950 h 859950"/>
              <a:gd name="connsiteX3" fmla="*/ 8708 w 2181170"/>
              <a:gd name="connsiteY3" fmla="*/ 859950 h 859950"/>
              <a:gd name="connsiteX4" fmla="*/ 0 w 2181170"/>
              <a:gd name="connsiteY4" fmla="*/ 438366 h 859950"/>
              <a:gd name="connsiteX0" fmla="*/ 26903 w 2172462"/>
              <a:gd name="connsiteY0" fmla="*/ 0 h 893178"/>
              <a:gd name="connsiteX1" fmla="*/ 2074337 w 2172462"/>
              <a:gd name="connsiteY1" fmla="*/ 33228 h 893178"/>
              <a:gd name="connsiteX2" fmla="*/ 2172462 w 2172462"/>
              <a:gd name="connsiteY2" fmla="*/ 893178 h 893178"/>
              <a:gd name="connsiteX3" fmla="*/ 0 w 2172462"/>
              <a:gd name="connsiteY3" fmla="*/ 893178 h 893178"/>
              <a:gd name="connsiteX4" fmla="*/ 26903 w 2172462"/>
              <a:gd name="connsiteY4" fmla="*/ 0 h 893178"/>
              <a:gd name="connsiteX0" fmla="*/ 26903 w 2092337"/>
              <a:gd name="connsiteY0" fmla="*/ 0 h 2156805"/>
              <a:gd name="connsiteX1" fmla="*/ 2074337 w 2092337"/>
              <a:gd name="connsiteY1" fmla="*/ 33228 h 2156805"/>
              <a:gd name="connsiteX2" fmla="*/ 2092337 w 2092337"/>
              <a:gd name="connsiteY2" fmla="*/ 2156805 h 2156805"/>
              <a:gd name="connsiteX3" fmla="*/ 0 w 2092337"/>
              <a:gd name="connsiteY3" fmla="*/ 893178 h 2156805"/>
              <a:gd name="connsiteX4" fmla="*/ 26903 w 2092337"/>
              <a:gd name="connsiteY4" fmla="*/ 0 h 2156805"/>
              <a:gd name="connsiteX0" fmla="*/ 89222 w 2154656"/>
              <a:gd name="connsiteY0" fmla="*/ 0 h 2156805"/>
              <a:gd name="connsiteX1" fmla="*/ 2136656 w 2154656"/>
              <a:gd name="connsiteY1" fmla="*/ 33228 h 2156805"/>
              <a:gd name="connsiteX2" fmla="*/ 2154656 w 2154656"/>
              <a:gd name="connsiteY2" fmla="*/ 2156805 h 2156805"/>
              <a:gd name="connsiteX3" fmla="*/ 0 w 2154656"/>
              <a:gd name="connsiteY3" fmla="*/ 1883020 h 2156805"/>
              <a:gd name="connsiteX4" fmla="*/ 89222 w 2154656"/>
              <a:gd name="connsiteY4" fmla="*/ 0 h 2156805"/>
              <a:gd name="connsiteX0" fmla="*/ 89222 w 2154656"/>
              <a:gd name="connsiteY0" fmla="*/ 0 h 2156805"/>
              <a:gd name="connsiteX1" fmla="*/ 2136656 w 2154656"/>
              <a:gd name="connsiteY1" fmla="*/ 33228 h 2156805"/>
              <a:gd name="connsiteX2" fmla="*/ 2154656 w 2154656"/>
              <a:gd name="connsiteY2" fmla="*/ 2156805 h 2156805"/>
              <a:gd name="connsiteX3" fmla="*/ 0 w 2154656"/>
              <a:gd name="connsiteY3" fmla="*/ 1883020 h 2156805"/>
              <a:gd name="connsiteX4" fmla="*/ 89222 w 2154656"/>
              <a:gd name="connsiteY4" fmla="*/ 0 h 2156805"/>
              <a:gd name="connsiteX0" fmla="*/ 89222 w 2190267"/>
              <a:gd name="connsiteY0" fmla="*/ 0 h 1883020"/>
              <a:gd name="connsiteX1" fmla="*/ 2136656 w 2190267"/>
              <a:gd name="connsiteY1" fmla="*/ 33228 h 1883020"/>
              <a:gd name="connsiteX2" fmla="*/ 2190267 w 2190267"/>
              <a:gd name="connsiteY2" fmla="*/ 1883020 h 1883020"/>
              <a:gd name="connsiteX3" fmla="*/ 0 w 2190267"/>
              <a:gd name="connsiteY3" fmla="*/ 1883020 h 1883020"/>
              <a:gd name="connsiteX4" fmla="*/ 89222 w 2190267"/>
              <a:gd name="connsiteY4" fmla="*/ 0 h 18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267" h="1883020">
                <a:moveTo>
                  <a:pt x="89222" y="0"/>
                </a:moveTo>
                <a:lnTo>
                  <a:pt x="2136656" y="33228"/>
                </a:lnTo>
                <a:lnTo>
                  <a:pt x="2190267" y="1883020"/>
                </a:lnTo>
                <a:cubicBezTo>
                  <a:pt x="1472048" y="1791758"/>
                  <a:pt x="727121" y="1805797"/>
                  <a:pt x="0" y="1883020"/>
                </a:cubicBezTo>
                <a:lnTo>
                  <a:pt x="892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kumimoji="1" lang="pt-BR" altLang="ja-JP" sz="1400" dirty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Apresentação de </a:t>
            </a:r>
            <a:r>
              <a:rPr kumimoji="1" lang="pt-BR" altLang="ja-JP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taiko</a:t>
            </a:r>
          </a:p>
          <a:p>
            <a:r>
              <a:rPr kumimoji="1" lang="pt-BR" altLang="ja-JP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 </a:t>
            </a:r>
            <a:r>
              <a:rPr kumimoji="1" lang="pt-BR" altLang="ja-JP" sz="1400" dirty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pelo grupo </a:t>
            </a:r>
            <a:endParaRPr kumimoji="1" lang="pt-BR" altLang="ja-JP" sz="1400" dirty="0" smtClean="0">
              <a:solidFill>
                <a:schemeClr val="bg1"/>
              </a:solidFill>
              <a:latin typeface="Comic Sans MS" panose="030F0702030302020204" pitchFamily="66" charset="0"/>
              <a:ea typeface="HGP創英角ﾎﾟｯﾌﾟ体" panose="040B0A00000000000000" pitchFamily="50" charset="-128"/>
            </a:endParaRPr>
          </a:p>
          <a:p>
            <a:r>
              <a:rPr kumimoji="1" lang="pt-BR" altLang="ja-JP" b="1" i="1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Minowa Taiko</a:t>
            </a:r>
            <a:endParaRPr kumimoji="1" lang="ja-JP" altLang="en-US" i="1" dirty="0">
              <a:solidFill>
                <a:srgbClr val="FFFF00"/>
              </a:solidFill>
              <a:latin typeface="Segoe UI Black" panose="020B0A02040204020203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3311" y="740538"/>
            <a:ext cx="217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200" b="1" spc="-6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PrimeiraVenda</a:t>
            </a:r>
            <a:endParaRPr kumimoji="1" lang="en-US" altLang="ja-JP" sz="2200" b="1" spc="-6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25190" y="3064349"/>
            <a:ext cx="77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(Sab.)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8167" y="1794722"/>
            <a:ext cx="217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pt-BR" altLang="ja-JP" sz="2200" b="1" spc="-6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</a:t>
            </a:r>
            <a:r>
              <a:rPr kumimoji="1" lang="pt-BR" altLang="ja-JP" sz="2200" b="1" spc="-6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 Ano Novo !!</a:t>
            </a:r>
            <a:endParaRPr kumimoji="1" lang="en-US" altLang="ja-JP" sz="2200" b="1" spc="-6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9752" y="224002"/>
            <a:ext cx="2421221" cy="984885"/>
          </a:xfrm>
          <a:custGeom>
            <a:avLst/>
            <a:gdLst>
              <a:gd name="connsiteX0" fmla="*/ 0 w 2172462"/>
              <a:gd name="connsiteY0" fmla="*/ 0 h 369332"/>
              <a:gd name="connsiteX1" fmla="*/ 2172462 w 2172462"/>
              <a:gd name="connsiteY1" fmla="*/ 0 h 369332"/>
              <a:gd name="connsiteX2" fmla="*/ 2172462 w 2172462"/>
              <a:gd name="connsiteY2" fmla="*/ 369332 h 369332"/>
              <a:gd name="connsiteX3" fmla="*/ 0 w 2172462"/>
              <a:gd name="connsiteY3" fmla="*/ 369332 h 369332"/>
              <a:gd name="connsiteX4" fmla="*/ 0 w 2172462"/>
              <a:gd name="connsiteY4" fmla="*/ 0 h 369332"/>
              <a:gd name="connsiteX0" fmla="*/ 0 w 2181171"/>
              <a:gd name="connsiteY0" fmla="*/ 95794 h 465126"/>
              <a:gd name="connsiteX1" fmla="*/ 2181171 w 2181171"/>
              <a:gd name="connsiteY1" fmla="*/ 0 h 465126"/>
              <a:gd name="connsiteX2" fmla="*/ 2172462 w 2181171"/>
              <a:gd name="connsiteY2" fmla="*/ 465126 h 465126"/>
              <a:gd name="connsiteX3" fmla="*/ 0 w 2181171"/>
              <a:gd name="connsiteY3" fmla="*/ 465126 h 465126"/>
              <a:gd name="connsiteX4" fmla="*/ 0 w 2181171"/>
              <a:gd name="connsiteY4" fmla="*/ 95794 h 465126"/>
              <a:gd name="connsiteX0" fmla="*/ 0 w 2189879"/>
              <a:gd name="connsiteY0" fmla="*/ 43542 h 465126"/>
              <a:gd name="connsiteX1" fmla="*/ 2189879 w 2189879"/>
              <a:gd name="connsiteY1" fmla="*/ 0 h 465126"/>
              <a:gd name="connsiteX2" fmla="*/ 2181170 w 2189879"/>
              <a:gd name="connsiteY2" fmla="*/ 465126 h 465126"/>
              <a:gd name="connsiteX3" fmla="*/ 8708 w 2189879"/>
              <a:gd name="connsiteY3" fmla="*/ 465126 h 465126"/>
              <a:gd name="connsiteX4" fmla="*/ 0 w 2189879"/>
              <a:gd name="connsiteY4" fmla="*/ 43542 h 465126"/>
              <a:gd name="connsiteX0" fmla="*/ 0 w 2181170"/>
              <a:gd name="connsiteY0" fmla="*/ 438366 h 859950"/>
              <a:gd name="connsiteX1" fmla="*/ 2083045 w 2181170"/>
              <a:gd name="connsiteY1" fmla="*/ 0 h 859950"/>
              <a:gd name="connsiteX2" fmla="*/ 2181170 w 2181170"/>
              <a:gd name="connsiteY2" fmla="*/ 859950 h 859950"/>
              <a:gd name="connsiteX3" fmla="*/ 8708 w 2181170"/>
              <a:gd name="connsiteY3" fmla="*/ 859950 h 859950"/>
              <a:gd name="connsiteX4" fmla="*/ 0 w 2181170"/>
              <a:gd name="connsiteY4" fmla="*/ 438366 h 859950"/>
              <a:gd name="connsiteX0" fmla="*/ 26903 w 2172462"/>
              <a:gd name="connsiteY0" fmla="*/ 0 h 893178"/>
              <a:gd name="connsiteX1" fmla="*/ 2074337 w 2172462"/>
              <a:gd name="connsiteY1" fmla="*/ 33228 h 893178"/>
              <a:gd name="connsiteX2" fmla="*/ 2172462 w 2172462"/>
              <a:gd name="connsiteY2" fmla="*/ 893178 h 893178"/>
              <a:gd name="connsiteX3" fmla="*/ 0 w 2172462"/>
              <a:gd name="connsiteY3" fmla="*/ 893178 h 893178"/>
              <a:gd name="connsiteX4" fmla="*/ 26903 w 2172462"/>
              <a:gd name="connsiteY4" fmla="*/ 0 h 893178"/>
              <a:gd name="connsiteX0" fmla="*/ 26903 w 2092337"/>
              <a:gd name="connsiteY0" fmla="*/ 0 h 2156805"/>
              <a:gd name="connsiteX1" fmla="*/ 2074337 w 2092337"/>
              <a:gd name="connsiteY1" fmla="*/ 33228 h 2156805"/>
              <a:gd name="connsiteX2" fmla="*/ 2092337 w 2092337"/>
              <a:gd name="connsiteY2" fmla="*/ 2156805 h 2156805"/>
              <a:gd name="connsiteX3" fmla="*/ 0 w 2092337"/>
              <a:gd name="connsiteY3" fmla="*/ 893178 h 2156805"/>
              <a:gd name="connsiteX4" fmla="*/ 26903 w 2092337"/>
              <a:gd name="connsiteY4" fmla="*/ 0 h 2156805"/>
              <a:gd name="connsiteX0" fmla="*/ 89222 w 2154656"/>
              <a:gd name="connsiteY0" fmla="*/ 0 h 2156805"/>
              <a:gd name="connsiteX1" fmla="*/ 2136656 w 2154656"/>
              <a:gd name="connsiteY1" fmla="*/ 33228 h 2156805"/>
              <a:gd name="connsiteX2" fmla="*/ 2154656 w 2154656"/>
              <a:gd name="connsiteY2" fmla="*/ 2156805 h 2156805"/>
              <a:gd name="connsiteX3" fmla="*/ 0 w 2154656"/>
              <a:gd name="connsiteY3" fmla="*/ 1883020 h 2156805"/>
              <a:gd name="connsiteX4" fmla="*/ 89222 w 2154656"/>
              <a:gd name="connsiteY4" fmla="*/ 0 h 2156805"/>
              <a:gd name="connsiteX0" fmla="*/ 89222 w 2154656"/>
              <a:gd name="connsiteY0" fmla="*/ 0 h 2156805"/>
              <a:gd name="connsiteX1" fmla="*/ 2136656 w 2154656"/>
              <a:gd name="connsiteY1" fmla="*/ 33228 h 2156805"/>
              <a:gd name="connsiteX2" fmla="*/ 2154656 w 2154656"/>
              <a:gd name="connsiteY2" fmla="*/ 2156805 h 2156805"/>
              <a:gd name="connsiteX3" fmla="*/ 0 w 2154656"/>
              <a:gd name="connsiteY3" fmla="*/ 1883020 h 2156805"/>
              <a:gd name="connsiteX4" fmla="*/ 89222 w 2154656"/>
              <a:gd name="connsiteY4" fmla="*/ 0 h 2156805"/>
              <a:gd name="connsiteX0" fmla="*/ 89222 w 2190267"/>
              <a:gd name="connsiteY0" fmla="*/ 0 h 1883020"/>
              <a:gd name="connsiteX1" fmla="*/ 2136656 w 2190267"/>
              <a:gd name="connsiteY1" fmla="*/ 33228 h 1883020"/>
              <a:gd name="connsiteX2" fmla="*/ 2190267 w 2190267"/>
              <a:gd name="connsiteY2" fmla="*/ 1883020 h 1883020"/>
              <a:gd name="connsiteX3" fmla="*/ 0 w 2190267"/>
              <a:gd name="connsiteY3" fmla="*/ 1883020 h 1883020"/>
              <a:gd name="connsiteX4" fmla="*/ 89222 w 2190267"/>
              <a:gd name="connsiteY4" fmla="*/ 0 h 18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267" h="1883020">
                <a:moveTo>
                  <a:pt x="89222" y="0"/>
                </a:moveTo>
                <a:lnTo>
                  <a:pt x="2136656" y="33228"/>
                </a:lnTo>
                <a:lnTo>
                  <a:pt x="2190267" y="1883020"/>
                </a:lnTo>
                <a:cubicBezTo>
                  <a:pt x="1472048" y="1791758"/>
                  <a:pt x="727121" y="1805797"/>
                  <a:pt x="0" y="1883020"/>
                </a:cubicBezTo>
                <a:lnTo>
                  <a:pt x="892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Super-</a:t>
            </a:r>
            <a:r>
              <a:rPr kumimoji="1" lang="en-US" altLang="ja-JP" sz="1400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Heróis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 </a:t>
            </a:r>
            <a:r>
              <a:rPr kumimoji="1" lang="en-US" altLang="ja-JP" sz="1400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regionais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  ¨</a:t>
            </a:r>
            <a:r>
              <a:rPr kumimoji="1" lang="pt-BR" altLang="ja-JP" sz="1400" dirty="0" smtClean="0">
                <a:solidFill>
                  <a:schemeClr val="bg1"/>
                </a:solidFill>
                <a:latin typeface="Comic Sans MS" panose="030F0702030302020204" pitchFamily="66" charset="0"/>
                <a:ea typeface="HGP創英角ﾎﾟｯﾌﾟ体" panose="040B0A00000000000000" pitchFamily="50" charset="-128"/>
              </a:rPr>
              <a:t>Mochi Ranger¨ fará</a:t>
            </a:r>
          </a:p>
          <a:p>
            <a:pPr algn="ctr">
              <a:lnSpc>
                <a:spcPts val="1800"/>
              </a:lnSpc>
            </a:pPr>
            <a:r>
              <a:rPr kumimoji="1" lang="pt-BR" altLang="ja-JP" b="1" i="1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Distribuição </a:t>
            </a:r>
          </a:p>
          <a:p>
            <a:pPr algn="ctr">
              <a:lnSpc>
                <a:spcPts val="1800"/>
              </a:lnSpc>
            </a:pPr>
            <a:r>
              <a:rPr kumimoji="1" lang="pt-BR" altLang="ja-JP" b="1" i="1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mochi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739752" y="1171425"/>
            <a:ext cx="1718448" cy="511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20945779">
            <a:off x="102146" y="4189671"/>
            <a:ext cx="1167306" cy="76944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pt-BR" altLang="ja-JP" sz="1100" b="1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Haverá várias </a:t>
            </a:r>
          </a:p>
          <a:p>
            <a:pPr algn="ctr"/>
            <a:r>
              <a:rPr kumimoji="1" lang="pt-BR" altLang="ja-JP" sz="1100" b="1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barracas</a:t>
            </a:r>
          </a:p>
          <a:p>
            <a:pPr algn="ctr"/>
            <a:r>
              <a:rPr kumimoji="1" lang="pt-BR" altLang="ja-JP" sz="1100" b="1" dirty="0">
                <a:solidFill>
                  <a:schemeClr val="bg1"/>
                </a:solidFill>
                <a:latin typeface="Segoe UI Black" panose="020B0A02040204020203" pitchFamily="34" charset="0"/>
              </a:rPr>
              <a:t>d</a:t>
            </a:r>
            <a:r>
              <a:rPr kumimoji="1" lang="pt-BR" altLang="ja-JP" sz="1100" b="1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e comidas </a:t>
            </a:r>
          </a:p>
          <a:p>
            <a:pPr algn="ctr"/>
            <a:r>
              <a:rPr kumimoji="1" lang="pt-BR" altLang="ja-JP" sz="1100" b="1" dirty="0" smtClean="0">
                <a:solidFill>
                  <a:schemeClr val="bg1"/>
                </a:solidFill>
                <a:latin typeface="Segoe UI Black" panose="020B0A02040204020203" pitchFamily="34" charset="0"/>
              </a:rPr>
              <a:t>e bebidas</a:t>
            </a:r>
            <a:endParaRPr kumimoji="1" lang="ja-JP" altLang="en-US" sz="11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7094" y="6056841"/>
            <a:ext cx="1588897" cy="408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kumimoji="1" lang="pt-BR" altLang="ja-JP" sz="1000" b="1" dirty="0"/>
              <a:t>Venda de sacolas da sorte </a:t>
            </a: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por </a:t>
            </a:r>
            <a:r>
              <a:rPr kumimoji="1" lang="pt-BR" altLang="ja-JP" sz="1000" b="1" dirty="0"/>
              <a:t>artistas locais de </a:t>
            </a: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artigos </a:t>
            </a:r>
            <a:r>
              <a:rPr kumimoji="1" lang="pt-BR" altLang="ja-JP" sz="1000" b="1" dirty="0"/>
              <a:t>de papelaria</a:t>
            </a:r>
            <a:endParaRPr kumimoji="1" lang="ja-JP" altLang="en-US" sz="1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40511" y="5999561"/>
            <a:ext cx="1369286" cy="408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kumimoji="1" lang="pt-BR" altLang="ja-JP" sz="1000" b="1" dirty="0"/>
              <a:t>Maçãs em recipientes </a:t>
            </a: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à </a:t>
            </a:r>
            <a:r>
              <a:rPr kumimoji="1" lang="pt-BR" altLang="ja-JP" sz="1000" b="1" dirty="0"/>
              <a:t>venda por um </a:t>
            </a: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preço </a:t>
            </a:r>
            <a:r>
              <a:rPr kumimoji="1" lang="pt-BR" altLang="ja-JP" sz="1000" b="1" dirty="0"/>
              <a:t>especial</a:t>
            </a:r>
            <a:endParaRPr kumimoji="1" lang="ja-JP" altLang="en-US" sz="1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5836" y="5879528"/>
            <a:ext cx="19463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pt-BR" altLang="ja-JP" sz="1000" b="1" dirty="0"/>
              <a:t>Quantidade limitada! </a:t>
            </a:r>
            <a:endParaRPr kumimoji="1" lang="pt-BR" altLang="ja-JP" sz="1000" b="1" dirty="0" smtClean="0"/>
          </a:p>
          <a:p>
            <a:pPr algn="ctr">
              <a:lnSpc>
                <a:spcPts val="1000"/>
              </a:lnSpc>
            </a:pP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Venda </a:t>
            </a:r>
            <a:r>
              <a:rPr kumimoji="1" lang="pt-BR" altLang="ja-JP" sz="1000" b="1" dirty="0"/>
              <a:t>de bicicletas selecionadas </a:t>
            </a: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a </a:t>
            </a:r>
            <a:r>
              <a:rPr kumimoji="1" lang="pt-BR" altLang="ja-JP" sz="1000" b="1" dirty="0"/>
              <a:t>preços explosivos de Ano Novo</a:t>
            </a:r>
            <a:endParaRPr kumimoji="1" lang="ja-JP" altLang="en-US" sz="1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14965" y="6006639"/>
            <a:ext cx="1579278" cy="408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Cardápio </a:t>
            </a:r>
            <a:r>
              <a:rPr kumimoji="1" lang="pt-BR" altLang="ja-JP" sz="1000" b="1" dirty="0"/>
              <a:t>quente! </a:t>
            </a:r>
            <a:endParaRPr kumimoji="1" lang="pt-BR" altLang="ja-JP" sz="1000" b="1" dirty="0" smtClean="0"/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Vendendo sopa/Oshiruko </a:t>
            </a:r>
          </a:p>
          <a:p>
            <a:pPr algn="ctr">
              <a:lnSpc>
                <a:spcPts val="800"/>
              </a:lnSpc>
            </a:pPr>
            <a:r>
              <a:rPr kumimoji="1" lang="pt-BR" altLang="ja-JP" sz="1000" b="1" dirty="0" smtClean="0"/>
              <a:t>com castanhas</a:t>
            </a:r>
            <a:r>
              <a:rPr kumimoji="1" lang="pt-BR" altLang="ja-JP" sz="1000" b="1" dirty="0"/>
              <a:t>!</a:t>
            </a:r>
            <a:endParaRPr kumimoji="1" lang="ja-JP" altLang="en-US" sz="1000" b="1" dirty="0"/>
          </a:p>
        </p:txBody>
      </p:sp>
      <p:sp>
        <p:nvSpPr>
          <p:cNvPr id="19" name="テキスト ボックス 18"/>
          <p:cNvSpPr txBox="1"/>
          <p:nvPr/>
        </p:nvSpPr>
        <p:spPr>
          <a:xfrm rot="21223598">
            <a:off x="3551198" y="465252"/>
            <a:ext cx="20585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BR" altLang="ja-JP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Evento [Minowa Terrace]</a:t>
            </a:r>
            <a:endParaRPr kumimoji="1" lang="ja-JP" alt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2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8" y="172016"/>
            <a:ext cx="8879912" cy="65366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flipH="1">
            <a:off x="6897189" y="590243"/>
            <a:ext cx="1166947" cy="898921"/>
          </a:xfrm>
          <a:custGeom>
            <a:avLst/>
            <a:gdLst>
              <a:gd name="connsiteX0" fmla="*/ 0 w 1288868"/>
              <a:gd name="connsiteY0" fmla="*/ 0 h 907629"/>
              <a:gd name="connsiteX1" fmla="*/ 1288868 w 1288868"/>
              <a:gd name="connsiteY1" fmla="*/ 0 h 907629"/>
              <a:gd name="connsiteX2" fmla="*/ 1288868 w 1288868"/>
              <a:gd name="connsiteY2" fmla="*/ 907629 h 907629"/>
              <a:gd name="connsiteX3" fmla="*/ 0 w 1288868"/>
              <a:gd name="connsiteY3" fmla="*/ 907629 h 907629"/>
              <a:gd name="connsiteX4" fmla="*/ 0 w 1288868"/>
              <a:gd name="connsiteY4" fmla="*/ 0 h 907629"/>
              <a:gd name="connsiteX0" fmla="*/ 209006 w 1288868"/>
              <a:gd name="connsiteY0" fmla="*/ 104503 h 907629"/>
              <a:gd name="connsiteX1" fmla="*/ 1288868 w 1288868"/>
              <a:gd name="connsiteY1" fmla="*/ 0 h 907629"/>
              <a:gd name="connsiteX2" fmla="*/ 1288868 w 1288868"/>
              <a:gd name="connsiteY2" fmla="*/ 907629 h 907629"/>
              <a:gd name="connsiteX3" fmla="*/ 0 w 1288868"/>
              <a:gd name="connsiteY3" fmla="*/ 907629 h 907629"/>
              <a:gd name="connsiteX4" fmla="*/ 209006 w 1288868"/>
              <a:gd name="connsiteY4" fmla="*/ 104503 h 907629"/>
              <a:gd name="connsiteX0" fmla="*/ 209006 w 1288868"/>
              <a:gd name="connsiteY0" fmla="*/ 34834 h 907629"/>
              <a:gd name="connsiteX1" fmla="*/ 1288868 w 1288868"/>
              <a:gd name="connsiteY1" fmla="*/ 0 h 907629"/>
              <a:gd name="connsiteX2" fmla="*/ 1288868 w 1288868"/>
              <a:gd name="connsiteY2" fmla="*/ 907629 h 907629"/>
              <a:gd name="connsiteX3" fmla="*/ 0 w 1288868"/>
              <a:gd name="connsiteY3" fmla="*/ 907629 h 907629"/>
              <a:gd name="connsiteX4" fmla="*/ 209006 w 1288868"/>
              <a:gd name="connsiteY4" fmla="*/ 34834 h 907629"/>
              <a:gd name="connsiteX0" fmla="*/ 209006 w 1288868"/>
              <a:gd name="connsiteY0" fmla="*/ 0 h 872795"/>
              <a:gd name="connsiteX1" fmla="*/ 1053737 w 1288868"/>
              <a:gd name="connsiteY1" fmla="*/ 26126 h 872795"/>
              <a:gd name="connsiteX2" fmla="*/ 1288868 w 1288868"/>
              <a:gd name="connsiteY2" fmla="*/ 872795 h 872795"/>
              <a:gd name="connsiteX3" fmla="*/ 0 w 1288868"/>
              <a:gd name="connsiteY3" fmla="*/ 872795 h 872795"/>
              <a:gd name="connsiteX4" fmla="*/ 209006 w 1288868"/>
              <a:gd name="connsiteY4" fmla="*/ 0 h 872795"/>
              <a:gd name="connsiteX0" fmla="*/ 209006 w 1288868"/>
              <a:gd name="connsiteY0" fmla="*/ 52252 h 925047"/>
              <a:gd name="connsiteX1" fmla="*/ 1079863 w 1288868"/>
              <a:gd name="connsiteY1" fmla="*/ 0 h 925047"/>
              <a:gd name="connsiteX2" fmla="*/ 1288868 w 1288868"/>
              <a:gd name="connsiteY2" fmla="*/ 925047 h 925047"/>
              <a:gd name="connsiteX3" fmla="*/ 0 w 1288868"/>
              <a:gd name="connsiteY3" fmla="*/ 925047 h 925047"/>
              <a:gd name="connsiteX4" fmla="*/ 209006 w 1288868"/>
              <a:gd name="connsiteY4" fmla="*/ 52252 h 925047"/>
              <a:gd name="connsiteX0" fmla="*/ 209006 w 1288868"/>
              <a:gd name="connsiteY0" fmla="*/ 26126 h 925047"/>
              <a:gd name="connsiteX1" fmla="*/ 1079863 w 1288868"/>
              <a:gd name="connsiteY1" fmla="*/ 0 h 925047"/>
              <a:gd name="connsiteX2" fmla="*/ 1288868 w 1288868"/>
              <a:gd name="connsiteY2" fmla="*/ 925047 h 925047"/>
              <a:gd name="connsiteX3" fmla="*/ 0 w 1288868"/>
              <a:gd name="connsiteY3" fmla="*/ 925047 h 925047"/>
              <a:gd name="connsiteX4" fmla="*/ 209006 w 1288868"/>
              <a:gd name="connsiteY4" fmla="*/ 26126 h 925047"/>
              <a:gd name="connsiteX0" fmla="*/ 209006 w 1227908"/>
              <a:gd name="connsiteY0" fmla="*/ 26126 h 925047"/>
              <a:gd name="connsiteX1" fmla="*/ 1079863 w 1227908"/>
              <a:gd name="connsiteY1" fmla="*/ 0 h 925047"/>
              <a:gd name="connsiteX2" fmla="*/ 1227908 w 1227908"/>
              <a:gd name="connsiteY2" fmla="*/ 864087 h 925047"/>
              <a:gd name="connsiteX3" fmla="*/ 0 w 1227908"/>
              <a:gd name="connsiteY3" fmla="*/ 925047 h 925047"/>
              <a:gd name="connsiteX4" fmla="*/ 209006 w 1227908"/>
              <a:gd name="connsiteY4" fmla="*/ 26126 h 925047"/>
              <a:gd name="connsiteX0" fmla="*/ 121920 w 1140822"/>
              <a:gd name="connsiteY0" fmla="*/ 26126 h 872795"/>
              <a:gd name="connsiteX1" fmla="*/ 992777 w 1140822"/>
              <a:gd name="connsiteY1" fmla="*/ 0 h 872795"/>
              <a:gd name="connsiteX2" fmla="*/ 1140822 w 1140822"/>
              <a:gd name="connsiteY2" fmla="*/ 864087 h 872795"/>
              <a:gd name="connsiteX3" fmla="*/ 0 w 1140822"/>
              <a:gd name="connsiteY3" fmla="*/ 872795 h 872795"/>
              <a:gd name="connsiteX4" fmla="*/ 121920 w 1140822"/>
              <a:gd name="connsiteY4" fmla="*/ 26126 h 872795"/>
              <a:gd name="connsiteX0" fmla="*/ 148045 w 1166947"/>
              <a:gd name="connsiteY0" fmla="*/ 26126 h 898921"/>
              <a:gd name="connsiteX1" fmla="*/ 1018902 w 1166947"/>
              <a:gd name="connsiteY1" fmla="*/ 0 h 898921"/>
              <a:gd name="connsiteX2" fmla="*/ 1166947 w 1166947"/>
              <a:gd name="connsiteY2" fmla="*/ 864087 h 898921"/>
              <a:gd name="connsiteX3" fmla="*/ 0 w 1166947"/>
              <a:gd name="connsiteY3" fmla="*/ 898921 h 898921"/>
              <a:gd name="connsiteX4" fmla="*/ 148045 w 1166947"/>
              <a:gd name="connsiteY4" fmla="*/ 26126 h 89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947" h="898921">
                <a:moveTo>
                  <a:pt x="148045" y="26126"/>
                </a:moveTo>
                <a:lnTo>
                  <a:pt x="1018902" y="0"/>
                </a:lnTo>
                <a:lnTo>
                  <a:pt x="1166947" y="864087"/>
                </a:lnTo>
                <a:lnTo>
                  <a:pt x="0" y="898921"/>
                </a:lnTo>
                <a:lnTo>
                  <a:pt x="148045" y="2612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22868" y="753160"/>
            <a:ext cx="17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Primeira</a:t>
            </a:r>
            <a:r>
              <a:rPr kumimoji="1" lang="en-US" altLang="ja-JP" sz="12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Venda </a:t>
            </a:r>
          </a:p>
          <a:p>
            <a:pPr algn="ctr"/>
            <a:r>
              <a:rPr kumimoji="1" lang="en-US" altLang="ja-JP" sz="12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Do </a:t>
            </a:r>
          </a:p>
          <a:p>
            <a:pPr algn="ctr"/>
            <a:r>
              <a:rPr kumimoji="1" lang="en-US" altLang="ja-JP" sz="1200" b="1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Ano</a:t>
            </a:r>
            <a:r>
              <a:rPr kumimoji="1" lang="en-US" altLang="ja-JP" sz="12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Novo</a:t>
            </a:r>
            <a:endParaRPr kumimoji="1" lang="ja-JP" altLang="en-US" sz="12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7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103</Words>
  <Application>Microsoft Office PowerPoint</Application>
  <PresentationFormat>画面に合わせる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HGP創英角ｺﾞｼｯｸUB</vt:lpstr>
      <vt:lpstr>HGP創英角ﾎﾟｯﾌﾟ体</vt:lpstr>
      <vt:lpstr>游ゴシック</vt:lpstr>
      <vt:lpstr>游ゴシック Light</vt:lpstr>
      <vt:lpstr>Arial</vt:lpstr>
      <vt:lpstr>Berlin Sans FB Demi</vt:lpstr>
      <vt:lpstr>Calibri</vt:lpstr>
      <vt:lpstr>Calibri Light</vt:lpstr>
      <vt:lpstr>Comic Sans MS</vt:lpstr>
      <vt:lpstr>Cooper Black</vt:lpstr>
      <vt:lpstr>Segoe UI Black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榎並 美穂子</dc:creator>
  <cp:lastModifiedBy>榎並 美穂子</cp:lastModifiedBy>
  <cp:revision>17</cp:revision>
  <cp:lastPrinted>2024-12-17T06:39:48Z</cp:lastPrinted>
  <dcterms:created xsi:type="dcterms:W3CDTF">2024-12-17T00:08:34Z</dcterms:created>
  <dcterms:modified xsi:type="dcterms:W3CDTF">2024-12-18T00:02:40Z</dcterms:modified>
</cp:coreProperties>
</file>