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2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901748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788796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2602812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727539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344320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2324849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73606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3849801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4100323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3798477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5239256-1347-4213-A4D8-E5FCA473411B}" type="datetimeFigureOut">
              <a:rPr kumimoji="1" lang="ja-JP" altLang="en-US" smtClean="0"/>
              <a:t>2024/5/7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416170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5239256-1347-4213-A4D8-E5FCA473411B}" type="datetimeFigureOut">
              <a:rPr kumimoji="1" lang="ja-JP" altLang="en-US" smtClean="0"/>
              <a:t>2024/5/7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DECA5FF-5766-479A-B109-ADB434EBCFAA}" type="slidenum">
              <a:rPr kumimoji="1" lang="ja-JP" altLang="en-US" smtClean="0"/>
              <a:t>‹#›</a:t>
            </a:fld>
            <a:endParaRPr kumimoji="1" lang="ja-JP" altLang="en-US"/>
          </a:p>
        </p:txBody>
      </p:sp>
    </p:spTree>
    <p:extLst>
      <p:ext uri="{BB962C8B-B14F-4D97-AF65-F5344CB8AC3E}">
        <p14:creationId xmlns:p14="http://schemas.microsoft.com/office/powerpoint/2010/main" val="1293197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10846"/>
            <a:ext cx="5829300" cy="533073"/>
          </a:xfrm>
        </p:spPr>
        <p:txBody>
          <a:bodyPr>
            <a:normAutofit/>
          </a:bodyPr>
          <a:lstStyle/>
          <a:p>
            <a:r>
              <a:rPr kumimoji="1" lang="ja-JP" altLang="en-US" sz="2400" dirty="0" smtClean="0"/>
              <a:t>出 店</a:t>
            </a:r>
            <a:r>
              <a:rPr lang="ja-JP" altLang="en-US" sz="2400" dirty="0"/>
              <a:t> </a:t>
            </a:r>
            <a:r>
              <a:rPr lang="ja-JP" altLang="en-US" sz="2400" dirty="0" smtClean="0"/>
              <a:t>区 画 </a:t>
            </a:r>
            <a:r>
              <a:rPr kumimoji="1" lang="ja-JP" altLang="en-US" sz="2400" dirty="0" smtClean="0"/>
              <a:t>内</a:t>
            </a:r>
            <a:r>
              <a:rPr lang="ja-JP" altLang="en-US" sz="2400" dirty="0" smtClean="0"/>
              <a:t> </a:t>
            </a:r>
            <a:r>
              <a:rPr kumimoji="1" lang="ja-JP" altLang="en-US" sz="2400" dirty="0" smtClean="0"/>
              <a:t>配</a:t>
            </a:r>
            <a:r>
              <a:rPr lang="ja-JP" altLang="en-US" sz="2400" dirty="0"/>
              <a:t> </a:t>
            </a:r>
            <a:r>
              <a:rPr kumimoji="1" lang="ja-JP" altLang="en-US" sz="2400" dirty="0" smtClean="0"/>
              <a:t>置</a:t>
            </a:r>
            <a:r>
              <a:rPr lang="ja-JP" altLang="en-US" sz="2400" dirty="0"/>
              <a:t> </a:t>
            </a:r>
            <a:r>
              <a:rPr kumimoji="1" lang="ja-JP" altLang="en-US" sz="2400" dirty="0" smtClean="0"/>
              <a:t>図</a:t>
            </a:r>
            <a:endParaRPr kumimoji="1" lang="ja-JP" altLang="en-US" sz="1600" dirty="0">
              <a:latin typeface="+mn-ea"/>
              <a:ea typeface="+mn-ea"/>
            </a:endParaRPr>
          </a:p>
        </p:txBody>
      </p:sp>
      <p:sp>
        <p:nvSpPr>
          <p:cNvPr id="4" name="正方形/長方形 3"/>
          <p:cNvSpPr/>
          <p:nvPr/>
        </p:nvSpPr>
        <p:spPr>
          <a:xfrm>
            <a:off x="328374" y="2650207"/>
            <a:ext cx="5829300" cy="4608000"/>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下矢印 4"/>
          <p:cNvSpPr/>
          <p:nvPr/>
        </p:nvSpPr>
        <p:spPr>
          <a:xfrm flipV="1">
            <a:off x="4055467" y="1894420"/>
            <a:ext cx="2590639" cy="599488"/>
          </a:xfrm>
          <a:prstGeom prst="downArrow">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4668860" y="2071646"/>
            <a:ext cx="1394847" cy="369332"/>
          </a:xfrm>
          <a:prstGeom prst="rect">
            <a:avLst/>
          </a:prstGeom>
          <a:noFill/>
        </p:spPr>
        <p:txBody>
          <a:bodyPr wrap="square" rtlCol="0">
            <a:spAutoFit/>
          </a:bodyPr>
          <a:lstStyle/>
          <a:p>
            <a:pPr algn="ctr"/>
            <a:r>
              <a:rPr kumimoji="1" lang="ja-JP" altLang="en-US" b="1" dirty="0" smtClean="0">
                <a:solidFill>
                  <a:schemeClr val="bg1"/>
                </a:solidFill>
              </a:rPr>
              <a:t>出店前面</a:t>
            </a:r>
            <a:endParaRPr kumimoji="1" lang="ja-JP" altLang="en-US" b="1" dirty="0">
              <a:solidFill>
                <a:schemeClr val="bg1"/>
              </a:solidFill>
            </a:endParaRPr>
          </a:p>
        </p:txBody>
      </p:sp>
      <p:cxnSp>
        <p:nvCxnSpPr>
          <p:cNvPr id="8" name="直線矢印コネクタ 7"/>
          <p:cNvCxnSpPr/>
          <p:nvPr/>
        </p:nvCxnSpPr>
        <p:spPr>
          <a:xfrm>
            <a:off x="343872" y="7501179"/>
            <a:ext cx="5829300" cy="0"/>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6417593" y="2650207"/>
            <a:ext cx="0" cy="4608000"/>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1963202" y="7316513"/>
            <a:ext cx="2433234" cy="369332"/>
          </a:xfrm>
          <a:prstGeom prst="rect">
            <a:avLst/>
          </a:prstGeom>
          <a:solidFill>
            <a:schemeClr val="bg1"/>
          </a:solidFill>
        </p:spPr>
        <p:txBody>
          <a:bodyPr wrap="square" rtlCol="0">
            <a:spAutoFit/>
          </a:bodyPr>
          <a:lstStyle/>
          <a:p>
            <a:pPr algn="ctr"/>
            <a:r>
              <a:rPr kumimoji="1" lang="ja-JP" altLang="en-US" dirty="0" smtClean="0"/>
              <a:t>約</a:t>
            </a:r>
            <a:r>
              <a:rPr kumimoji="1" lang="en-US" altLang="ja-JP" dirty="0" smtClean="0"/>
              <a:t>2</a:t>
            </a:r>
            <a:r>
              <a:rPr kumimoji="1" lang="ja-JP" altLang="en-US" dirty="0" smtClean="0"/>
              <a:t>間　</a:t>
            </a:r>
            <a:r>
              <a:rPr kumimoji="1" lang="en-US" altLang="ja-JP" dirty="0" smtClean="0"/>
              <a:t>3.56</a:t>
            </a:r>
            <a:r>
              <a:rPr kumimoji="1" lang="ja-JP" altLang="en-US" dirty="0" smtClean="0"/>
              <a:t>㍍　</a:t>
            </a:r>
            <a:endParaRPr kumimoji="1" lang="en-US" altLang="ja-JP" dirty="0" smtClean="0"/>
          </a:p>
        </p:txBody>
      </p:sp>
      <p:sp>
        <p:nvSpPr>
          <p:cNvPr id="13" name="タイトル 1"/>
          <p:cNvSpPr txBox="1">
            <a:spLocks/>
          </p:cNvSpPr>
          <p:nvPr/>
        </p:nvSpPr>
        <p:spPr>
          <a:xfrm>
            <a:off x="216091" y="928585"/>
            <a:ext cx="6201501" cy="571120"/>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en-US" altLang="ja-JP" sz="1600" dirty="0" smtClean="0">
                <a:latin typeface="+mn-ea"/>
                <a:ea typeface="+mn-ea"/>
              </a:rPr>
              <a:t>※</a:t>
            </a:r>
            <a:r>
              <a:rPr lang="ja-JP" altLang="en-US" sz="1600" dirty="0" smtClean="0">
                <a:latin typeface="+mn-ea"/>
                <a:ea typeface="+mn-ea"/>
              </a:rPr>
              <a:t>テント区画</a:t>
            </a:r>
            <a:r>
              <a:rPr lang="ja-JP" altLang="en-US" sz="1600" dirty="0" smtClean="0">
                <a:latin typeface="+mn-ea"/>
                <a:ea typeface="+mn-ea"/>
              </a:rPr>
              <a:t>申し込みが対象（移動販売車は不要です）</a:t>
            </a:r>
            <a:r>
              <a:rPr lang="en-US" altLang="ja-JP" sz="1600" dirty="0" smtClean="0">
                <a:latin typeface="+mn-ea"/>
                <a:ea typeface="+mn-ea"/>
              </a:rPr>
              <a:t/>
            </a:r>
            <a:br>
              <a:rPr lang="en-US" altLang="ja-JP" sz="1600" dirty="0" smtClean="0">
                <a:latin typeface="+mn-ea"/>
                <a:ea typeface="+mn-ea"/>
              </a:rPr>
            </a:br>
            <a:r>
              <a:rPr lang="en-US" altLang="ja-JP" sz="1600" dirty="0" smtClean="0">
                <a:latin typeface="+mn-ea"/>
                <a:ea typeface="+mn-ea"/>
              </a:rPr>
              <a:t>※</a:t>
            </a:r>
            <a:r>
              <a:rPr lang="ja-JP" altLang="en-US" sz="1600" dirty="0" smtClean="0">
                <a:latin typeface="+mn-ea"/>
                <a:ea typeface="+mn-ea"/>
              </a:rPr>
              <a:t>申込む区画ごとに提出してください</a:t>
            </a:r>
            <a:endParaRPr lang="ja-JP" altLang="en-US" sz="1600" dirty="0">
              <a:latin typeface="+mn-ea"/>
              <a:ea typeface="+mn-ea"/>
            </a:endParaRPr>
          </a:p>
        </p:txBody>
      </p:sp>
      <p:sp>
        <p:nvSpPr>
          <p:cNvPr id="14" name="タイトル 1"/>
          <p:cNvSpPr txBox="1">
            <a:spLocks/>
          </p:cNvSpPr>
          <p:nvPr/>
        </p:nvSpPr>
        <p:spPr>
          <a:xfrm>
            <a:off x="259486" y="2183420"/>
            <a:ext cx="5913686" cy="48771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600" dirty="0">
                <a:latin typeface="+mn-ea"/>
                <a:ea typeface="+mn-ea"/>
              </a:rPr>
              <a:t>出店</a:t>
            </a:r>
            <a:r>
              <a:rPr lang="ja-JP" altLang="en-US" sz="1600" dirty="0" smtClean="0">
                <a:latin typeface="+mn-ea"/>
                <a:ea typeface="+mn-ea"/>
              </a:rPr>
              <a:t>区画</a:t>
            </a:r>
            <a:r>
              <a:rPr lang="ja-JP" altLang="en-US" sz="1600" dirty="0" smtClean="0">
                <a:latin typeface="+mn-ea"/>
                <a:ea typeface="+mn-ea"/>
              </a:rPr>
              <a:t>を上方から観た</a:t>
            </a:r>
            <a:r>
              <a:rPr lang="ja-JP" altLang="en-US" sz="1600" dirty="0" smtClean="0">
                <a:latin typeface="+mn-ea"/>
                <a:ea typeface="+mn-ea"/>
              </a:rPr>
              <a:t>図（上が前面）</a:t>
            </a:r>
            <a:endParaRPr lang="ja-JP" altLang="en-US" sz="1600" dirty="0">
              <a:latin typeface="+mn-ea"/>
              <a:ea typeface="+mn-ea"/>
            </a:endParaRPr>
          </a:p>
        </p:txBody>
      </p:sp>
      <p:sp>
        <p:nvSpPr>
          <p:cNvPr id="15" name="タイトル 1"/>
          <p:cNvSpPr txBox="1">
            <a:spLocks/>
          </p:cNvSpPr>
          <p:nvPr/>
        </p:nvSpPr>
        <p:spPr>
          <a:xfrm>
            <a:off x="138602" y="7870393"/>
            <a:ext cx="6641908" cy="1549829"/>
          </a:xfrm>
          <a:prstGeom prst="rect">
            <a:avLst/>
          </a:prstGeom>
        </p:spPr>
        <p:txBody>
          <a:bodyPr vert="horz" lIns="91440" tIns="45720" rIns="91440" bIns="45720" rtlCol="0" anchor="t" anchorCtr="0">
            <a:norm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600" dirty="0" smtClean="0">
                <a:latin typeface="+mn-ea"/>
                <a:ea typeface="+mn-ea"/>
              </a:rPr>
              <a:t>□区画内に</a:t>
            </a:r>
            <a:r>
              <a:rPr lang="ja-JP" altLang="en-US" sz="1600" dirty="0">
                <a:latin typeface="+mn-ea"/>
                <a:ea typeface="+mn-ea"/>
              </a:rPr>
              <a:t>配置</a:t>
            </a:r>
            <a:r>
              <a:rPr lang="ja-JP" altLang="en-US" sz="1600" dirty="0" smtClean="0">
                <a:latin typeface="+mn-ea"/>
                <a:ea typeface="+mn-ea"/>
              </a:rPr>
              <a:t>するテントの脚を●で描いてください</a:t>
            </a:r>
            <a:endParaRPr lang="en-US" altLang="ja-JP" sz="1600" dirty="0" smtClean="0">
              <a:latin typeface="+mn-ea"/>
              <a:ea typeface="+mn-ea"/>
            </a:endParaRPr>
          </a:p>
          <a:p>
            <a:pPr algn="l"/>
            <a:r>
              <a:rPr lang="ja-JP" altLang="en-US" sz="1600" dirty="0" smtClean="0">
                <a:latin typeface="+mn-ea"/>
                <a:ea typeface="+mn-ea"/>
              </a:rPr>
              <a:t>□露店営業の場合は、幕等で仕切られた３面を実線で描いてください</a:t>
            </a:r>
            <a:endParaRPr lang="en-US" altLang="ja-JP" sz="1600" dirty="0" smtClean="0">
              <a:latin typeface="+mn-ea"/>
              <a:ea typeface="+mn-ea"/>
            </a:endParaRPr>
          </a:p>
          <a:p>
            <a:pPr algn="l"/>
            <a:r>
              <a:rPr lang="ja-JP" altLang="en-US" sz="1600" dirty="0" smtClean="0">
                <a:latin typeface="+mn-ea"/>
                <a:ea typeface="+mn-ea"/>
              </a:rPr>
              <a:t>□区切られた中に、</a:t>
            </a:r>
            <a:r>
              <a:rPr lang="ja-JP" altLang="en-US" sz="1600" dirty="0">
                <a:latin typeface="+mn-ea"/>
                <a:ea typeface="+mn-ea"/>
              </a:rPr>
              <a:t>テーブル</a:t>
            </a:r>
            <a:r>
              <a:rPr lang="ja-JP" altLang="en-US" sz="1600" dirty="0" smtClean="0">
                <a:latin typeface="+mn-ea"/>
                <a:ea typeface="+mn-ea"/>
              </a:rPr>
              <a:t>、ゴミ箱、保管庫、調理器具等の備品を</a:t>
            </a:r>
            <a:endParaRPr lang="en-US" altLang="ja-JP" sz="1600" dirty="0" smtClean="0">
              <a:latin typeface="+mn-ea"/>
              <a:ea typeface="+mn-ea"/>
            </a:endParaRPr>
          </a:p>
          <a:p>
            <a:pPr algn="l"/>
            <a:r>
              <a:rPr lang="ja-JP" altLang="en-US" sz="1600" dirty="0">
                <a:latin typeface="+mn-ea"/>
                <a:ea typeface="+mn-ea"/>
              </a:rPr>
              <a:t>　</a:t>
            </a:r>
            <a:r>
              <a:rPr lang="ja-JP" altLang="en-US" sz="1600" dirty="0" smtClean="0">
                <a:latin typeface="+mn-ea"/>
                <a:ea typeface="+mn-ea"/>
              </a:rPr>
              <a:t>描いてください</a:t>
            </a:r>
            <a:endParaRPr lang="en-US" altLang="ja-JP" sz="1600" dirty="0" smtClean="0">
              <a:latin typeface="+mn-ea"/>
              <a:ea typeface="+mn-ea"/>
            </a:endParaRPr>
          </a:p>
          <a:p>
            <a:pPr algn="l"/>
            <a:r>
              <a:rPr lang="ja-JP" altLang="en-US" sz="1600" dirty="0" smtClean="0">
                <a:latin typeface="+mn-ea"/>
                <a:ea typeface="+mn-ea"/>
              </a:rPr>
              <a:t>□それぞれ区切られた範囲で取り扱う品目を文字で記載してください</a:t>
            </a:r>
            <a:endParaRPr lang="en-US" altLang="ja-JP" sz="1600" dirty="0" smtClean="0">
              <a:latin typeface="+mn-ea"/>
              <a:ea typeface="+mn-ea"/>
            </a:endParaRPr>
          </a:p>
          <a:p>
            <a:pPr algn="l"/>
            <a:r>
              <a:rPr lang="ja-JP" altLang="en-US" sz="1600" dirty="0">
                <a:latin typeface="+mn-ea"/>
                <a:ea typeface="+mn-ea"/>
              </a:rPr>
              <a:t>　</a:t>
            </a:r>
            <a:r>
              <a:rPr lang="en-US" altLang="ja-JP" sz="1600" dirty="0" smtClean="0">
                <a:latin typeface="+mn-ea"/>
                <a:ea typeface="+mn-ea"/>
              </a:rPr>
              <a:t>※</a:t>
            </a:r>
            <a:r>
              <a:rPr lang="ja-JP" altLang="en-US" sz="1600" dirty="0" smtClean="0">
                <a:latin typeface="+mn-ea"/>
                <a:ea typeface="+mn-ea"/>
              </a:rPr>
              <a:t>申込書の取扱品目と一致するように</a:t>
            </a:r>
            <a:endParaRPr lang="ja-JP" altLang="en-US" sz="1600" dirty="0">
              <a:latin typeface="+mn-ea"/>
              <a:ea typeface="+mn-ea"/>
            </a:endParaRPr>
          </a:p>
        </p:txBody>
      </p:sp>
      <p:sp>
        <p:nvSpPr>
          <p:cNvPr id="16" name="テキスト ボックス 15"/>
          <p:cNvSpPr txBox="1"/>
          <p:nvPr/>
        </p:nvSpPr>
        <p:spPr>
          <a:xfrm>
            <a:off x="6173172" y="4735845"/>
            <a:ext cx="716793" cy="369332"/>
          </a:xfrm>
          <a:prstGeom prst="rect">
            <a:avLst/>
          </a:prstGeom>
          <a:solidFill>
            <a:schemeClr val="bg1"/>
          </a:solidFill>
        </p:spPr>
        <p:txBody>
          <a:bodyPr wrap="square" lIns="0" rIns="0" rtlCol="0">
            <a:spAutoFit/>
          </a:bodyPr>
          <a:lstStyle/>
          <a:p>
            <a:pPr algn="ctr"/>
            <a:r>
              <a:rPr kumimoji="1" lang="en-US" altLang="ja-JP" dirty="0" smtClean="0"/>
              <a:t>2.69</a:t>
            </a:r>
            <a:r>
              <a:rPr kumimoji="1" lang="ja-JP" altLang="en-US" dirty="0" smtClean="0"/>
              <a:t>㍍　</a:t>
            </a:r>
            <a:endParaRPr kumimoji="1" lang="en-US" altLang="ja-JP" dirty="0" smtClean="0"/>
          </a:p>
        </p:txBody>
      </p:sp>
      <p:sp>
        <p:nvSpPr>
          <p:cNvPr id="17" name="テキスト ボックス 16"/>
          <p:cNvSpPr txBox="1"/>
          <p:nvPr/>
        </p:nvSpPr>
        <p:spPr>
          <a:xfrm>
            <a:off x="6063707" y="4442435"/>
            <a:ext cx="923330" cy="369332"/>
          </a:xfrm>
          <a:prstGeom prst="rect">
            <a:avLst/>
          </a:prstGeom>
          <a:solidFill>
            <a:schemeClr val="bg1"/>
          </a:solidFill>
        </p:spPr>
        <p:txBody>
          <a:bodyPr wrap="square" lIns="0" rIns="0" rtlCol="0">
            <a:spAutoFit/>
          </a:bodyPr>
          <a:lstStyle/>
          <a:p>
            <a:pPr algn="ctr"/>
            <a:r>
              <a:rPr kumimoji="1" lang="ja-JP" altLang="en-US" dirty="0" smtClean="0"/>
              <a:t>約</a:t>
            </a:r>
            <a:r>
              <a:rPr kumimoji="1" lang="en-US" altLang="ja-JP" dirty="0" smtClean="0"/>
              <a:t>1.5</a:t>
            </a:r>
            <a:r>
              <a:rPr kumimoji="1" lang="ja-JP" altLang="en-US" dirty="0" smtClean="0"/>
              <a:t>間　</a:t>
            </a:r>
            <a:endParaRPr kumimoji="1" lang="en-US" altLang="ja-JP" dirty="0" smtClean="0"/>
          </a:p>
        </p:txBody>
      </p:sp>
      <p:graphicFrame>
        <p:nvGraphicFramePr>
          <p:cNvPr id="3" name="表 2"/>
          <p:cNvGraphicFramePr>
            <a:graphicFrameLocks noGrp="1"/>
          </p:cNvGraphicFramePr>
          <p:nvPr>
            <p:extLst>
              <p:ext uri="{D42A27DB-BD31-4B8C-83A1-F6EECF244321}">
                <p14:modId xmlns:p14="http://schemas.microsoft.com/office/powerpoint/2010/main" val="3698314811"/>
              </p:ext>
            </p:extLst>
          </p:nvPr>
        </p:nvGraphicFramePr>
        <p:xfrm>
          <a:off x="328373" y="1615606"/>
          <a:ext cx="3654691" cy="601966"/>
        </p:xfrm>
        <a:graphic>
          <a:graphicData uri="http://schemas.openxmlformats.org/drawingml/2006/table">
            <a:tbl>
              <a:tblPr firstRow="1" bandRow="1">
                <a:tableStyleId>{5C22544A-7EE6-4342-B048-85BDC9FD1C3A}</a:tableStyleId>
              </a:tblPr>
              <a:tblGrid>
                <a:gridCol w="800638">
                  <a:extLst>
                    <a:ext uri="{9D8B030D-6E8A-4147-A177-3AD203B41FA5}">
                      <a16:colId xmlns:a16="http://schemas.microsoft.com/office/drawing/2014/main" val="126065632"/>
                    </a:ext>
                  </a:extLst>
                </a:gridCol>
                <a:gridCol w="1880551">
                  <a:extLst>
                    <a:ext uri="{9D8B030D-6E8A-4147-A177-3AD203B41FA5}">
                      <a16:colId xmlns:a16="http://schemas.microsoft.com/office/drawing/2014/main" val="2483736268"/>
                    </a:ext>
                  </a:extLst>
                </a:gridCol>
                <a:gridCol w="973502">
                  <a:extLst>
                    <a:ext uri="{9D8B030D-6E8A-4147-A177-3AD203B41FA5}">
                      <a16:colId xmlns:a16="http://schemas.microsoft.com/office/drawing/2014/main" val="2433210700"/>
                    </a:ext>
                  </a:extLst>
                </a:gridCol>
              </a:tblGrid>
              <a:tr h="601966">
                <a:tc>
                  <a:txBody>
                    <a:bodyPr/>
                    <a:lstStyle/>
                    <a:p>
                      <a:pPr algn="ctr"/>
                      <a:r>
                        <a:rPr kumimoji="1" lang="ja-JP" altLang="en-US" dirty="0" smtClean="0">
                          <a:solidFill>
                            <a:schemeClr val="tx1"/>
                          </a:solidFill>
                        </a:rPr>
                        <a:t>出店名</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smtClean="0">
                          <a:solidFill>
                            <a:schemeClr val="tx1"/>
                          </a:solidFill>
                        </a:rPr>
                        <a:t>区画目</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234098"/>
                  </a:ext>
                </a:extLst>
              </a:tr>
            </a:tbl>
          </a:graphicData>
        </a:graphic>
      </p:graphicFrame>
    </p:spTree>
    <p:extLst>
      <p:ext uri="{BB962C8B-B14F-4D97-AF65-F5344CB8AC3E}">
        <p14:creationId xmlns:p14="http://schemas.microsoft.com/office/powerpoint/2010/main" val="13993184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TotalTime>
  <Words>135</Words>
  <Application>Microsoft Office PowerPoint</Application>
  <PresentationFormat>A4 210 x 297 mm</PresentationFormat>
  <Paragraphs>15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Calibri Light</vt:lpstr>
      <vt:lpstr>Office テーマ</vt:lpstr>
      <vt:lpstr>出 店 区 画 内 配 置 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出　店　内　配　置　図 ※テント区画申し込みが対象 ※申込む区画ごとに提出してください</dc:title>
  <dc:creator>ma029443</dc:creator>
  <cp:lastModifiedBy>ma029443</cp:lastModifiedBy>
  <cp:revision>7</cp:revision>
  <dcterms:created xsi:type="dcterms:W3CDTF">2023-05-16T08:33:38Z</dcterms:created>
  <dcterms:modified xsi:type="dcterms:W3CDTF">2024-05-07T02:29:46Z</dcterms:modified>
</cp:coreProperties>
</file>